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2" r:id="rId2"/>
    <p:sldId id="259" r:id="rId3"/>
    <p:sldId id="263" r:id="rId4"/>
    <p:sldId id="264" r:id="rId5"/>
    <p:sldId id="266" r:id="rId6"/>
    <p:sldId id="265" r:id="rId7"/>
    <p:sldId id="257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F22"/>
    <a:srgbClr val="35A9E2"/>
    <a:srgbClr val="8BBE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54"/>
    <p:restoredTop sz="94694"/>
  </p:normalViewPr>
  <p:slideViewPr>
    <p:cSldViewPr snapToGrid="0">
      <p:cViewPr varScale="1">
        <p:scale>
          <a:sx n="78" d="100"/>
          <a:sy n="78" d="100"/>
        </p:scale>
        <p:origin x="15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1FB8E-8D23-0746-9A1C-BAF69805DC8C}" type="datetimeFigureOut">
              <a:rPr lang="nl-NL" smtClean="0"/>
              <a:t>24-6-2024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D21C3-CC5B-B14E-B6CD-E877BD8315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7969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Titelpagina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D21C3-CC5B-B14E-B6CD-E877BD83152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2075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Tekst pagina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D21C3-CC5B-B14E-B6CD-E877BD831529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5741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Tekst beeld pagina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D21C3-CC5B-B14E-B6CD-E877BD83152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446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Hoofdstukpagina of grote foto met tekst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D21C3-CC5B-B14E-B6CD-E877BD831529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6747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Meerdere tekstblokken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D21C3-CC5B-B14E-B6CD-E877BD831529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871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Grote foto met bijschrijft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D21C3-CC5B-B14E-B6CD-E877BD83152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444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Eindslide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D21C3-CC5B-B14E-B6CD-E877BD831529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547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EAFD7B-8C7C-FEFE-DF90-3782AC370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790FC1A-3E59-E241-75EE-F711AE79C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8B8A6C-5CF8-0749-E535-376119B64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A897-D888-2D46-A1D8-F11C131668D7}" type="datetimeFigureOut">
              <a:rPr lang="nl-NL" smtClean="0"/>
              <a:t>24-6-2024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BCAB37-E2E1-86D4-E333-5656446E6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9EF3BD-02B6-C82D-2187-1A19586F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F5A0-C285-7940-B07A-A0910BE213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177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EA401-3191-7AC8-0176-19C0A02D9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E873809-4B19-1026-D490-06201EFA7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7D820C-D8BA-B542-8A09-3C41884E6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A897-D888-2D46-A1D8-F11C131668D7}" type="datetimeFigureOut">
              <a:rPr lang="nl-NL" smtClean="0"/>
              <a:t>24-6-2024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391FBE-C87A-1175-8AD4-374F7136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80E24F-23AA-0B9D-07D3-F12EFEC9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F5A0-C285-7940-B07A-A0910BE213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88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0E44D0D-2D7E-D28A-123E-8CA75DCA4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8C7DB15-C958-7480-512D-C88C60C2F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C1A225-21DF-2625-4F2B-0D1078684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A897-D888-2D46-A1D8-F11C131668D7}" type="datetimeFigureOut">
              <a:rPr lang="nl-NL" smtClean="0"/>
              <a:t>24-6-2024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D8E483-0B08-BAB2-9B18-91399E38A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94E76C-14CB-0243-E4F3-F749F86D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F5A0-C285-7940-B07A-A0910BE213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605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9E202-6FF0-256F-AF3F-3E7BBABA2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1B0340-AEB4-85BE-586A-462DF4D75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D4D8AC-12F8-1C6A-4D0A-43C1F1B0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A897-D888-2D46-A1D8-F11C131668D7}" type="datetimeFigureOut">
              <a:rPr lang="nl-NL" smtClean="0"/>
              <a:t>24-6-2024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2817B2-3896-95A6-5893-FEE42EE19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0F6C1C-2B3A-A809-2C01-8B271434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F5A0-C285-7940-B07A-A0910BE213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3337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F895B4-D9F6-3E52-6014-B8906AED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5A43CD-A3C2-BF64-1712-E63072877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A4B39A-32AB-E777-8365-1144D20CE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A897-D888-2D46-A1D8-F11C131668D7}" type="datetimeFigureOut">
              <a:rPr lang="nl-NL" smtClean="0"/>
              <a:t>24-6-2024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52394F2-17D1-55A2-FFD2-3DC8ABA7A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8B6DEF-A3AC-D68B-E582-D9B46CFF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F5A0-C285-7940-B07A-A0910BE213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804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73C3AB-4D3D-9FBC-2284-191A5039F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BFB38F-EF35-674E-1130-3945B0507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925ED45-6AB8-A131-B66F-9A994738F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70AE56C-04F6-020E-0C1E-757BAACAF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A897-D888-2D46-A1D8-F11C131668D7}" type="datetimeFigureOut">
              <a:rPr lang="nl-NL" smtClean="0"/>
              <a:t>24-6-2024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E1D03CA-2BD4-2E33-25F1-0F431536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C905A0-E42B-65D8-AB77-0B587C3E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F5A0-C285-7940-B07A-A0910BE213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540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E7C61-DBB1-5E66-C6B9-0DBEB01AD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E555E4-081C-B880-563F-64165B793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02BD519-6EE1-6BB8-04DA-85C158418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70994DE-6BDE-ED5C-E170-56CDBB5CC5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707AD76-5F87-55D2-6396-7115915A5F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445D649-E9F3-9965-404B-03F23BFE0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A897-D888-2D46-A1D8-F11C131668D7}" type="datetimeFigureOut">
              <a:rPr lang="nl-NL" smtClean="0"/>
              <a:t>24-6-2024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E338310-B2A0-CB77-7E48-3F45D7F9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B8F8EA7-BC0B-82F8-B623-CFB8950C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F5A0-C285-7940-B07A-A0910BE213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064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0B41F3-4522-41EB-516C-67E27CF6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AEFBC8F-FBD3-5503-C92D-F86F60F46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A897-D888-2D46-A1D8-F11C131668D7}" type="datetimeFigureOut">
              <a:rPr lang="nl-NL" smtClean="0"/>
              <a:t>24-6-2024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42DEB1-E9B2-D52D-C9A9-287ECF04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0F3F94-BA6C-9F53-7459-FB593998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F5A0-C285-7940-B07A-A0910BE213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3136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DA77D1A-9CD7-90EA-A2B4-A7F416669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A897-D888-2D46-A1D8-F11C131668D7}" type="datetimeFigureOut">
              <a:rPr lang="nl-NL" smtClean="0"/>
              <a:t>24-6-2024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474B2E4-494D-135B-D7D0-9F508111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8D6537-2FA6-9F1D-2AB8-8A67AC916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F5A0-C285-7940-B07A-A0910BE213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004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3B401-3C62-09DF-D397-A35F7BC4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987D05-4E12-000D-726F-FA1DBF1BA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29569F5-E9A0-9440-7E35-8B74ADA04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395C7BD-9B1D-497F-9476-CF8169F09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A897-D888-2D46-A1D8-F11C131668D7}" type="datetimeFigureOut">
              <a:rPr lang="nl-NL" smtClean="0"/>
              <a:t>24-6-2024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1171CA4-4F22-C723-1AEA-B341207E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64C862-614A-AE71-7B12-EF479F9C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F5A0-C285-7940-B07A-A0910BE213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7582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BAE834-BCA1-154F-0153-EC71EC25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425F5F1-1C48-D8DF-ED70-87A448E856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932E90-8C03-044B-2F59-E48D143A3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4C074B6-F0E6-6941-EFD8-08B909EA6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A897-D888-2D46-A1D8-F11C131668D7}" type="datetimeFigureOut">
              <a:rPr lang="nl-NL" smtClean="0"/>
              <a:t>24-6-2024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7DC71D-ED15-419B-286C-51AA510E2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3F3883F-7EF1-875C-C01D-F56FCE8F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F5A0-C285-7940-B07A-A0910BE213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0086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C432CCD-50AE-A6B5-58BD-BCB9F7165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03540B-AD74-333B-D0AA-E818424D7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2F7F02-C7A7-4117-AE5A-FF5B5CD5F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B7A897-D888-2D46-A1D8-F11C131668D7}" type="datetimeFigureOut">
              <a:rPr lang="nl-NL" smtClean="0"/>
              <a:t>24-6-2024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1ED4FF-8F48-DE36-C9CA-C82609E94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89AC7F-6B84-042A-9CD4-E7D16CFDE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08F5A0-C285-7940-B07A-A0910BE213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10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D6DC395B-E713-E8CE-9792-7BD03B831082}"/>
              </a:ext>
            </a:extLst>
          </p:cNvPr>
          <p:cNvGrpSpPr/>
          <p:nvPr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C7C1F37A-4872-1AC0-4CCD-D1317BE0F06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35A9E2"/>
                </a:gs>
                <a:gs pos="100000">
                  <a:srgbClr val="8EBF2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FF63A2C5-0EE0-CA9F-F35D-BAD53204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1000"/>
            </a:blip>
            <a:srcRect t="7804" b="7804"/>
            <a:stretch/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C9072A61-EECF-6E8D-41A5-F5B51878612D}"/>
              </a:ext>
            </a:extLst>
          </p:cNvPr>
          <p:cNvSpPr txBox="1"/>
          <p:nvPr/>
        </p:nvSpPr>
        <p:spPr>
          <a:xfrm>
            <a:off x="1149178" y="3599872"/>
            <a:ext cx="75376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solidFill>
                  <a:schemeClr val="bg1"/>
                </a:solidFill>
                <a:latin typeface="ScalaSansPro-Bold" panose="020B0504030101020102" pitchFamily="34" charset="77"/>
              </a:rPr>
              <a:t>Titel komt hier, eventueel op twee regels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401BFB5-8009-A52B-6D13-3EE2364AF416}"/>
              </a:ext>
            </a:extLst>
          </p:cNvPr>
          <p:cNvSpPr txBox="1"/>
          <p:nvPr/>
        </p:nvSpPr>
        <p:spPr>
          <a:xfrm>
            <a:off x="1149178" y="3138207"/>
            <a:ext cx="194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WELKOM BIJ</a:t>
            </a:r>
            <a:endParaRPr lang="nl-NL" sz="2400" dirty="0">
              <a:solidFill>
                <a:schemeClr val="accent1">
                  <a:lumMod val="75000"/>
                </a:schemeClr>
              </a:solidFill>
              <a:effectLst/>
              <a:latin typeface="ScalaSansPro" panose="020B0504030101020102" pitchFamily="34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051EAA7-4B17-767D-878C-2FDEF67F73FB}"/>
              </a:ext>
            </a:extLst>
          </p:cNvPr>
          <p:cNvSpPr txBox="1"/>
          <p:nvPr/>
        </p:nvSpPr>
        <p:spPr>
          <a:xfrm rot="5400000">
            <a:off x="7685901" y="1174536"/>
            <a:ext cx="8007179" cy="4508927"/>
          </a:xfrm>
          <a:prstGeom prst="rect">
            <a:avLst/>
          </a:prstGeom>
          <a:noFill/>
          <a:effectLst>
            <a:glow rad="452827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r>
              <a:rPr lang="nl-NL" sz="28700" dirty="0">
                <a:solidFill>
                  <a:schemeClr val="bg1"/>
                </a:solidFill>
                <a:latin typeface="ScalaSansPro-Bold" panose="020B0504030101020102" pitchFamily="34" charset="77"/>
              </a:rPr>
              <a:t>2024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92D1C40-5794-6074-AEED-51834EF01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4846" y="739978"/>
            <a:ext cx="1969757" cy="196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1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shuis, hemel, Zoetwatermoeras, water&#10;&#10;Automatisch gegenereerde beschrijving">
            <a:extLst>
              <a:ext uri="{FF2B5EF4-FFF2-40B4-BE49-F238E27FC236}">
                <a16:creationId xmlns:a16="http://schemas.microsoft.com/office/drawing/2014/main" id="{7265392F-519E-509A-92CD-89B40E3CD7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9"/>
          <a:stretch/>
        </p:blipFill>
        <p:spPr>
          <a:xfrm>
            <a:off x="7521147" y="0"/>
            <a:ext cx="4670853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196AD56-8051-97B7-2D20-CF7041A07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895" b="2149"/>
          <a:stretch/>
        </p:blipFill>
        <p:spPr>
          <a:xfrm>
            <a:off x="2806222" y="0"/>
            <a:ext cx="9488752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8923DD3-3D39-AA9E-5095-8E360771EC75}"/>
              </a:ext>
            </a:extLst>
          </p:cNvPr>
          <p:cNvSpPr txBox="1"/>
          <p:nvPr/>
        </p:nvSpPr>
        <p:spPr>
          <a:xfrm>
            <a:off x="1943656" y="1557050"/>
            <a:ext cx="6944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8BBE27"/>
                </a:solidFill>
                <a:latin typeface="ScalaSansPro-Bold" panose="020B0504030101020102" pitchFamily="34" charset="77"/>
              </a:rPr>
              <a:t>Titel van de slide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9DC0C6-49CF-5972-9588-635C4E056BCD}"/>
              </a:ext>
            </a:extLst>
          </p:cNvPr>
          <p:cNvSpPr txBox="1"/>
          <p:nvPr/>
        </p:nvSpPr>
        <p:spPr>
          <a:xfrm>
            <a:off x="1943656" y="2304013"/>
            <a:ext cx="75994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Opsomming hier of tekstblok</a:t>
            </a:r>
            <a:endParaRPr lang="nl-NL" sz="2400" b="0" i="0" dirty="0">
              <a:solidFill>
                <a:schemeClr val="accent1">
                  <a:lumMod val="75000"/>
                </a:schemeClr>
              </a:solidFill>
              <a:effectLst/>
              <a:latin typeface="ScalaSansPro" panose="020B0504030101020102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G</a:t>
            </a:r>
            <a:r>
              <a:rPr lang="nl-NL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  <a:t>rondwatervoorraad nu onder druk</a:t>
            </a:r>
            <a:endParaRPr lang="nl-NL" sz="2400" dirty="0">
              <a:solidFill>
                <a:schemeClr val="accent1">
                  <a:lumMod val="75000"/>
                </a:schemeClr>
              </a:solidFill>
              <a:effectLst/>
              <a:latin typeface="ScalaSansPro" panose="020B0504030101020102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  <a:t>Problemen voor de natuur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  <a:t>Problemen 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v</a:t>
            </a:r>
            <a:r>
              <a:rPr lang="nl-NL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  <a:t>oor veel verschillende groepen </a:t>
            </a:r>
          </a:p>
          <a:p>
            <a:pPr marL="0" indent="0">
              <a:buNone/>
            </a:pPr>
            <a:endParaRPr lang="nl-NL" sz="2400" dirty="0">
              <a:solidFill>
                <a:schemeClr val="accent1">
                  <a:lumMod val="75000"/>
                </a:schemeClr>
              </a:solidFill>
              <a:latin typeface="ScalaSansPro" panose="020B0504030101020102" pitchFamily="34" charset="77"/>
            </a:endParaRPr>
          </a:p>
          <a:p>
            <a:pPr marL="0" indent="0">
              <a:buNone/>
            </a:pPr>
            <a:r>
              <a:rPr lang="nl-NL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  <a:t>Vandaar dat de Blauwe Agenda werkt aan het </a:t>
            </a:r>
            <a:br>
              <a:rPr lang="nl-NL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</a:br>
            <a:r>
              <a:rPr lang="nl-NL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  <a:t>oplossen van deze problemen.</a:t>
            </a:r>
            <a:endParaRPr lang="nl-NL" sz="2400" dirty="0">
              <a:solidFill>
                <a:schemeClr val="accent1">
                  <a:lumMod val="75000"/>
                </a:schemeClr>
              </a:solidFill>
              <a:effectLst/>
              <a:latin typeface="ScalaSansPro" panose="020B0504030101020102" pitchFamily="34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4E5E7E2-15BD-D317-B0FB-CBACDF9DF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209" y="373609"/>
            <a:ext cx="472191" cy="68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59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8923DD3-3D39-AA9E-5095-8E360771EC75}"/>
              </a:ext>
            </a:extLst>
          </p:cNvPr>
          <p:cNvSpPr txBox="1"/>
          <p:nvPr/>
        </p:nvSpPr>
        <p:spPr>
          <a:xfrm>
            <a:off x="1173775" y="1300428"/>
            <a:ext cx="4922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8BBE27"/>
                </a:solidFill>
                <a:latin typeface="ScalaSansPro-Bold" panose="020B0504030101020102" pitchFamily="34" charset="77"/>
              </a:rPr>
              <a:t>Titel van de slide, </a:t>
            </a:r>
            <a:br>
              <a:rPr lang="nl-NL" sz="3200" dirty="0">
                <a:solidFill>
                  <a:srgbClr val="8BBE27"/>
                </a:solidFill>
                <a:latin typeface="ScalaSansPro-Bold" panose="020B0504030101020102" pitchFamily="34" charset="77"/>
              </a:rPr>
            </a:br>
            <a:r>
              <a:rPr lang="nl-NL" sz="3200" dirty="0">
                <a:solidFill>
                  <a:srgbClr val="8BBE27"/>
                </a:solidFill>
                <a:latin typeface="ScalaSansPro-Bold" panose="020B0504030101020102" pitchFamily="34" charset="77"/>
              </a:rPr>
              <a:t>eventueel op twee regels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9DC0C6-49CF-5972-9588-635C4E056BCD}"/>
              </a:ext>
            </a:extLst>
          </p:cNvPr>
          <p:cNvSpPr txBox="1"/>
          <p:nvPr/>
        </p:nvSpPr>
        <p:spPr>
          <a:xfrm>
            <a:off x="1173774" y="2377646"/>
            <a:ext cx="51486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Foto rechts, met bijschrift</a:t>
            </a:r>
            <a:r>
              <a:rPr lang="nl-NL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G</a:t>
            </a:r>
            <a:r>
              <a:rPr lang="nl-NL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  <a:t>rondwatervoorraad nu </a:t>
            </a:r>
            <a:br>
              <a:rPr lang="nl-NL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</a:br>
            <a:r>
              <a:rPr lang="nl-NL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  <a:t>onder druk</a:t>
            </a:r>
            <a:endParaRPr lang="nl-NL" sz="2400" dirty="0">
              <a:solidFill>
                <a:schemeClr val="accent1">
                  <a:lumMod val="75000"/>
                </a:schemeClr>
              </a:solidFill>
              <a:effectLst/>
              <a:latin typeface="ScalaSansPro" panose="020B0504030101020102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  <a:t>Problemen voor de natuur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  <a:t>Problemen 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v</a:t>
            </a:r>
            <a:r>
              <a:rPr lang="nl-NL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  <a:t>oor veel verschillende groepen </a:t>
            </a:r>
          </a:p>
          <a:p>
            <a:pPr marL="0" indent="0">
              <a:buNone/>
            </a:pPr>
            <a:endParaRPr lang="nl-NL" sz="2400" dirty="0">
              <a:solidFill>
                <a:schemeClr val="accent1">
                  <a:lumMod val="75000"/>
                </a:schemeClr>
              </a:solidFill>
              <a:latin typeface="ScalaSansPro" panose="020B0504030101020102" pitchFamily="34" charset="77"/>
            </a:endParaRPr>
          </a:p>
          <a:p>
            <a:pPr marL="0" indent="0">
              <a:buNone/>
            </a:pPr>
            <a:r>
              <a:rPr lang="nl-NL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  <a:t>Vandaar dat de Blauwe Agenda werkt aan het oplossen van deze problemen.</a:t>
            </a:r>
            <a:endParaRPr lang="nl-NL" sz="2400" dirty="0">
              <a:solidFill>
                <a:schemeClr val="accent1">
                  <a:lumMod val="75000"/>
                </a:schemeClr>
              </a:solidFill>
              <a:effectLst/>
              <a:latin typeface="ScalaSansPro" panose="020B0504030101020102" pitchFamily="34" charset="77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D025F22-AB5B-4192-138C-A642D7FE4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209" y="373609"/>
            <a:ext cx="472191" cy="68861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EE83D45E-12C7-722B-F3AB-8CEC60A874B3}"/>
              </a:ext>
            </a:extLst>
          </p:cNvPr>
          <p:cNvSpPr/>
          <p:nvPr/>
        </p:nvSpPr>
        <p:spPr>
          <a:xfrm>
            <a:off x="7628709" y="0"/>
            <a:ext cx="4563291" cy="6858000"/>
          </a:xfrm>
          <a:prstGeom prst="rect">
            <a:avLst/>
          </a:prstGeom>
          <a:gradFill flip="none" rotWithShape="1">
            <a:gsLst>
              <a:gs pos="14000">
                <a:srgbClr val="35A9E2"/>
              </a:gs>
              <a:gs pos="100000">
                <a:srgbClr val="8BBE27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8AC919D-A86B-87B2-7048-E9986CC0FC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68" r="16542"/>
          <a:stretch/>
        </p:blipFill>
        <p:spPr>
          <a:xfrm>
            <a:off x="6916490" y="717915"/>
            <a:ext cx="4585062" cy="555954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AEB9B68-E3AD-CDF7-BCDA-A0CB273C302F}"/>
              </a:ext>
            </a:extLst>
          </p:cNvPr>
          <p:cNvSpPr txBox="1"/>
          <p:nvPr/>
        </p:nvSpPr>
        <p:spPr>
          <a:xfrm rot="16200000">
            <a:off x="9484032" y="3782301"/>
            <a:ext cx="4699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  <a:t>Bijschrift kan hier ingezet worden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6067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C1EAB8B-E4B1-4B3A-7DF8-FA201838B1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2ACFB28B-FB5C-6358-EC37-66255411D713}"/>
              </a:ext>
            </a:extLst>
          </p:cNvPr>
          <p:cNvSpPr/>
          <p:nvPr/>
        </p:nvSpPr>
        <p:spPr>
          <a:xfrm>
            <a:off x="1" y="1306286"/>
            <a:ext cx="6095999" cy="4271554"/>
          </a:xfrm>
          <a:prstGeom prst="rect">
            <a:avLst/>
          </a:prstGeom>
          <a:gradFill flip="none" rotWithShape="1">
            <a:gsLst>
              <a:gs pos="14000">
                <a:srgbClr val="35A9E2"/>
              </a:gs>
              <a:gs pos="100000">
                <a:srgbClr val="8BBE27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6349454-A8E8-800A-536D-2459693F457D}"/>
              </a:ext>
            </a:extLst>
          </p:cNvPr>
          <p:cNvSpPr txBox="1"/>
          <p:nvPr/>
        </p:nvSpPr>
        <p:spPr>
          <a:xfrm>
            <a:off x="390943" y="1698773"/>
            <a:ext cx="3828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ScalaSansPro-Bold" panose="020B0504030101020102" pitchFamily="34" charset="77"/>
              </a:rPr>
              <a:t>Titel hier van de slide in het wit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AA3A94D-7C4D-EBE3-6017-9A7A92394BEC}"/>
              </a:ext>
            </a:extLst>
          </p:cNvPr>
          <p:cNvSpPr txBox="1"/>
          <p:nvPr/>
        </p:nvSpPr>
        <p:spPr>
          <a:xfrm>
            <a:off x="390944" y="2912458"/>
            <a:ext cx="50693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  <a:latin typeface="ScalaSansPro" panose="020B0504030101020102" pitchFamily="34" charset="77"/>
              </a:rPr>
              <a:t>Tekst blok of opsomming</a:t>
            </a:r>
            <a:r>
              <a:rPr lang="nl-NL" sz="2000" b="0" i="0" dirty="0">
                <a:solidFill>
                  <a:schemeClr val="bg1"/>
                </a:solidFill>
                <a:effectLst/>
                <a:latin typeface="ScalaSansPro" panose="020B0504030101020102" pitchFamily="34" charset="77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  <a:latin typeface="ScalaSansPro" panose="020B0504030101020102" pitchFamily="34" charset="77"/>
              </a:rPr>
              <a:t>G</a:t>
            </a:r>
            <a:r>
              <a:rPr lang="nl-NL" sz="2000" b="0" i="0" dirty="0">
                <a:solidFill>
                  <a:schemeClr val="bg1"/>
                </a:solidFill>
                <a:effectLst/>
                <a:latin typeface="ScalaSansPro" panose="020B0504030101020102" pitchFamily="34" charset="77"/>
              </a:rPr>
              <a:t>rondwatervoorraad nu onder druk</a:t>
            </a:r>
            <a:endParaRPr lang="nl-NL" sz="2000" dirty="0">
              <a:solidFill>
                <a:schemeClr val="bg1"/>
              </a:solidFill>
              <a:effectLst/>
              <a:latin typeface="ScalaSansPro" panose="020B0504030101020102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i="0" dirty="0">
                <a:solidFill>
                  <a:schemeClr val="bg1"/>
                </a:solidFill>
                <a:effectLst/>
                <a:latin typeface="ScalaSansPro" panose="020B0504030101020102" pitchFamily="34" charset="77"/>
              </a:rPr>
              <a:t>Problemen voor de natuur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i="0" dirty="0">
                <a:solidFill>
                  <a:schemeClr val="bg1"/>
                </a:solidFill>
                <a:effectLst/>
                <a:latin typeface="ScalaSansPro" panose="020B0504030101020102" pitchFamily="34" charset="77"/>
              </a:rPr>
              <a:t>Problemen </a:t>
            </a:r>
            <a:r>
              <a:rPr lang="nl-NL" sz="2000" dirty="0">
                <a:solidFill>
                  <a:schemeClr val="bg1"/>
                </a:solidFill>
                <a:latin typeface="ScalaSansPro" panose="020B0504030101020102" pitchFamily="34" charset="77"/>
              </a:rPr>
              <a:t>v</a:t>
            </a:r>
            <a:r>
              <a:rPr lang="nl-NL" sz="2000" b="0" i="0" dirty="0">
                <a:solidFill>
                  <a:schemeClr val="bg1"/>
                </a:solidFill>
                <a:effectLst/>
                <a:latin typeface="ScalaSansPro" panose="020B0504030101020102" pitchFamily="34" charset="77"/>
              </a:rPr>
              <a:t>oor veel verschillende groepen </a:t>
            </a:r>
          </a:p>
          <a:p>
            <a:pPr marL="0" indent="0">
              <a:buNone/>
            </a:pPr>
            <a:endParaRPr lang="nl-NL" sz="2000" dirty="0">
              <a:solidFill>
                <a:schemeClr val="bg1"/>
              </a:solidFill>
              <a:latin typeface="ScalaSansPro" panose="020B0504030101020102" pitchFamily="34" charset="77"/>
            </a:endParaRPr>
          </a:p>
          <a:p>
            <a:pPr marL="0" indent="0">
              <a:buNone/>
            </a:pPr>
            <a:r>
              <a:rPr lang="nl-NL" sz="2000" b="0" i="0" dirty="0">
                <a:solidFill>
                  <a:schemeClr val="bg1"/>
                </a:solidFill>
                <a:effectLst/>
                <a:latin typeface="ScalaSansPro" panose="020B0504030101020102" pitchFamily="34" charset="77"/>
              </a:rPr>
              <a:t>Vandaar dat de Blauwe Agenda werkt aan het oplossen van deze problemen.</a:t>
            </a:r>
            <a:endParaRPr lang="nl-NL" sz="2000" dirty="0">
              <a:solidFill>
                <a:schemeClr val="bg1"/>
              </a:solidFill>
              <a:effectLst/>
              <a:latin typeface="ScalaSansPro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9749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8923DD3-3D39-AA9E-5095-8E360771EC75}"/>
              </a:ext>
            </a:extLst>
          </p:cNvPr>
          <p:cNvSpPr txBox="1"/>
          <p:nvPr/>
        </p:nvSpPr>
        <p:spPr>
          <a:xfrm>
            <a:off x="699345" y="3269158"/>
            <a:ext cx="33128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dirty="0">
                <a:solidFill>
                  <a:srgbClr val="35A9E2"/>
                </a:solidFill>
                <a:latin typeface="ScalaSansPro-Bold" panose="020B0504030101020102" pitchFamily="34" charset="77"/>
              </a:rPr>
              <a:t>Water op de </a:t>
            </a:r>
            <a:br>
              <a:rPr lang="nl-NL" sz="2200" dirty="0">
                <a:solidFill>
                  <a:srgbClr val="35A9E2"/>
                </a:solidFill>
                <a:latin typeface="ScalaSansPro-Bold" panose="020B0504030101020102" pitchFamily="34" charset="77"/>
              </a:rPr>
            </a:br>
            <a:r>
              <a:rPr lang="nl-NL" sz="2200" dirty="0">
                <a:solidFill>
                  <a:srgbClr val="35A9E2"/>
                </a:solidFill>
                <a:latin typeface="ScalaSansPro-Bold" panose="020B0504030101020102" pitchFamily="34" charset="77"/>
              </a:rPr>
              <a:t>Utrechtse Heuvelrug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D025F22-AB5B-4192-138C-A642D7FE4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209" y="373609"/>
            <a:ext cx="472191" cy="68861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5459468-CBAA-4C85-6CE1-9156654F901E}"/>
              </a:ext>
            </a:extLst>
          </p:cNvPr>
          <p:cNvSpPr txBox="1"/>
          <p:nvPr/>
        </p:nvSpPr>
        <p:spPr>
          <a:xfrm>
            <a:off x="678304" y="4340352"/>
            <a:ext cx="3224192" cy="1623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Lorem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ipsum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dolor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sit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amet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,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consectetur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adipiscing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elit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,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sed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do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eiusmod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tempor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incididunt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ut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labore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et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dolore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magna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aliqua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.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51AF87-8B6B-206B-5EA2-5E2849228866}"/>
              </a:ext>
            </a:extLst>
          </p:cNvPr>
          <p:cNvSpPr txBox="1"/>
          <p:nvPr/>
        </p:nvSpPr>
        <p:spPr>
          <a:xfrm>
            <a:off x="1397655" y="560833"/>
            <a:ext cx="3430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BBE27"/>
                </a:solidFill>
                <a:latin typeface="ScalaSansPro-Bold" panose="020B0504030101020102" pitchFamily="34" charset="77"/>
              </a:rPr>
              <a:t>Titel van de slide kan hier geplaatst worden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2843918-3991-5E0B-87BD-1419E4796B75}"/>
              </a:ext>
            </a:extLst>
          </p:cNvPr>
          <p:cNvSpPr/>
          <p:nvPr/>
        </p:nvSpPr>
        <p:spPr>
          <a:xfrm>
            <a:off x="2002217" y="4123944"/>
            <a:ext cx="707136" cy="45719"/>
          </a:xfrm>
          <a:prstGeom prst="rect">
            <a:avLst/>
          </a:prstGeom>
          <a:solidFill>
            <a:srgbClr val="35A9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64F01DC-9590-BF1E-F748-E6438ECECC23}"/>
              </a:ext>
            </a:extLst>
          </p:cNvPr>
          <p:cNvSpPr txBox="1"/>
          <p:nvPr/>
        </p:nvSpPr>
        <p:spPr>
          <a:xfrm>
            <a:off x="4417905" y="3269158"/>
            <a:ext cx="33128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dirty="0">
                <a:solidFill>
                  <a:srgbClr val="35A9E2"/>
                </a:solidFill>
                <a:latin typeface="ScalaSansPro-Bold" panose="020B0504030101020102" pitchFamily="34" charset="77"/>
              </a:rPr>
              <a:t>Water op de </a:t>
            </a:r>
            <a:br>
              <a:rPr lang="nl-NL" sz="2200" dirty="0">
                <a:solidFill>
                  <a:srgbClr val="35A9E2"/>
                </a:solidFill>
                <a:latin typeface="ScalaSansPro-Bold" panose="020B0504030101020102" pitchFamily="34" charset="77"/>
              </a:rPr>
            </a:br>
            <a:r>
              <a:rPr lang="nl-NL" sz="2200" dirty="0">
                <a:solidFill>
                  <a:srgbClr val="35A9E2"/>
                </a:solidFill>
                <a:latin typeface="ScalaSansPro-Bold" panose="020B0504030101020102" pitchFamily="34" charset="77"/>
              </a:rPr>
              <a:t>Utrechtse Heuvelrug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ADCED36-34E7-2229-D8F3-3977C417970F}"/>
              </a:ext>
            </a:extLst>
          </p:cNvPr>
          <p:cNvSpPr txBox="1"/>
          <p:nvPr/>
        </p:nvSpPr>
        <p:spPr>
          <a:xfrm>
            <a:off x="4396864" y="4340352"/>
            <a:ext cx="3224192" cy="1623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Lorem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ipsum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dolor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sit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amet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,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consectetur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adipiscing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elit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,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sed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do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eiusmod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tempor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incididunt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ut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labore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et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dolore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magna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aliqua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. 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5CBED155-B5B9-7F86-35B2-49661B6D6E96}"/>
              </a:ext>
            </a:extLst>
          </p:cNvPr>
          <p:cNvSpPr/>
          <p:nvPr/>
        </p:nvSpPr>
        <p:spPr>
          <a:xfrm>
            <a:off x="5720777" y="4123944"/>
            <a:ext cx="707136" cy="45719"/>
          </a:xfrm>
          <a:prstGeom prst="rect">
            <a:avLst/>
          </a:prstGeom>
          <a:solidFill>
            <a:srgbClr val="35A9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787AB41-A167-0F38-143E-B86DDDA8AD6C}"/>
              </a:ext>
            </a:extLst>
          </p:cNvPr>
          <p:cNvSpPr txBox="1"/>
          <p:nvPr/>
        </p:nvSpPr>
        <p:spPr>
          <a:xfrm>
            <a:off x="8051121" y="3269158"/>
            <a:ext cx="33128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dirty="0">
                <a:solidFill>
                  <a:srgbClr val="35A9E2"/>
                </a:solidFill>
                <a:latin typeface="ScalaSansPro-Bold" panose="020B0504030101020102" pitchFamily="34" charset="77"/>
              </a:rPr>
              <a:t>Water op de </a:t>
            </a:r>
            <a:br>
              <a:rPr lang="nl-NL" sz="2200" dirty="0">
                <a:solidFill>
                  <a:srgbClr val="35A9E2"/>
                </a:solidFill>
                <a:latin typeface="ScalaSansPro-Bold" panose="020B0504030101020102" pitchFamily="34" charset="77"/>
              </a:rPr>
            </a:br>
            <a:r>
              <a:rPr lang="nl-NL" sz="2200" dirty="0">
                <a:solidFill>
                  <a:srgbClr val="35A9E2"/>
                </a:solidFill>
                <a:latin typeface="ScalaSansPro-Bold" panose="020B0504030101020102" pitchFamily="34" charset="77"/>
              </a:rPr>
              <a:t>Utrechtse Heuvelrug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F652E31-15B5-573E-3880-E13B17285BD4}"/>
              </a:ext>
            </a:extLst>
          </p:cNvPr>
          <p:cNvSpPr txBox="1"/>
          <p:nvPr/>
        </p:nvSpPr>
        <p:spPr>
          <a:xfrm>
            <a:off x="8030080" y="4340352"/>
            <a:ext cx="3224192" cy="1623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Lorem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ipsum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dolor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sit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amet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,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consectetur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adipiscing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elit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,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sed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do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eiusmod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tempor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incididunt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ut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labore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et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dolore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magna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aliqua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. 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2720FE5E-2240-79A1-C4E1-98AE727FD96C}"/>
              </a:ext>
            </a:extLst>
          </p:cNvPr>
          <p:cNvSpPr/>
          <p:nvPr/>
        </p:nvSpPr>
        <p:spPr>
          <a:xfrm>
            <a:off x="9353993" y="4123944"/>
            <a:ext cx="707136" cy="45719"/>
          </a:xfrm>
          <a:prstGeom prst="rect">
            <a:avLst/>
          </a:prstGeom>
          <a:solidFill>
            <a:srgbClr val="35A9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2C17923A-6E0D-0472-36C0-D79A38F4F3AE}"/>
              </a:ext>
            </a:extLst>
          </p:cNvPr>
          <p:cNvCxnSpPr/>
          <p:nvPr/>
        </p:nvCxnSpPr>
        <p:spPr>
          <a:xfrm>
            <a:off x="442209" y="2194560"/>
            <a:ext cx="110670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7FCE3095-0471-3784-EBC6-2EA8C05CAC50}"/>
              </a:ext>
            </a:extLst>
          </p:cNvPr>
          <p:cNvSpPr txBox="1"/>
          <p:nvPr/>
        </p:nvSpPr>
        <p:spPr>
          <a:xfrm>
            <a:off x="5975728" y="560833"/>
            <a:ext cx="5278544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Lorem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ipsum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dolor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sit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amet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,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consectetur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adipiscing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elit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,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sed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do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eiusmod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tempor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incididunt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ut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labore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et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dolore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 magna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aliqua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ScalaSansPro" panose="020B0504030101020102" pitchFamily="34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63003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D025F22-AB5B-4192-138C-A642D7FE4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209" y="373609"/>
            <a:ext cx="472191" cy="68861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EE83D45E-12C7-722B-F3AB-8CEC60A874B3}"/>
              </a:ext>
            </a:extLst>
          </p:cNvPr>
          <p:cNvSpPr/>
          <p:nvPr/>
        </p:nvSpPr>
        <p:spPr>
          <a:xfrm>
            <a:off x="7628709" y="0"/>
            <a:ext cx="4563291" cy="6858000"/>
          </a:xfrm>
          <a:prstGeom prst="rect">
            <a:avLst/>
          </a:prstGeom>
          <a:gradFill flip="none" rotWithShape="1">
            <a:gsLst>
              <a:gs pos="14000">
                <a:srgbClr val="35A9E2"/>
              </a:gs>
              <a:gs pos="100000">
                <a:srgbClr val="8BBE27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8AC919D-A86B-87B2-7048-E9986CC0FC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98" r="1498"/>
          <a:stretch/>
        </p:blipFill>
        <p:spPr>
          <a:xfrm>
            <a:off x="1489166" y="561703"/>
            <a:ext cx="9947073" cy="576800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AEB9B68-E3AD-CDF7-BCDA-A0CB273C302F}"/>
              </a:ext>
            </a:extLst>
          </p:cNvPr>
          <p:cNvSpPr txBox="1"/>
          <p:nvPr/>
        </p:nvSpPr>
        <p:spPr>
          <a:xfrm rot="16200000">
            <a:off x="8969032" y="3410993"/>
            <a:ext cx="5598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ScalaSansPro" panose="020B0504030101020102" pitchFamily="34" charset="77"/>
              </a:rPr>
              <a:t>Bijschrijft: Vasthouden water hoge flanken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4171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wit, schermopname&#10;&#10;Automatisch gegenereerde beschrijving">
            <a:extLst>
              <a:ext uri="{FF2B5EF4-FFF2-40B4-BE49-F238E27FC236}">
                <a16:creationId xmlns:a16="http://schemas.microsoft.com/office/drawing/2014/main" id="{52D5B993-6CF2-0667-E8AF-E101D00F08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-1" y="4227555"/>
            <a:ext cx="12199171" cy="263044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AA121A6-4C20-DAC4-CF82-2DF1B10CF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5462" y="1606379"/>
            <a:ext cx="5888563" cy="127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267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277</Words>
  <Application>Microsoft Office PowerPoint</Application>
  <PresentationFormat>Breedbeeld</PresentationFormat>
  <Paragraphs>48</Paragraphs>
  <Slides>7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ScalaSansPro</vt:lpstr>
      <vt:lpstr>ScalaSansPro-Bold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Edo Slui</dc:creator>
  <cp:lastModifiedBy>Jasmijn Fermie | Nationaal Park Utrechtse Heuvelrug</cp:lastModifiedBy>
  <cp:revision>14</cp:revision>
  <dcterms:created xsi:type="dcterms:W3CDTF">2024-06-19T11:34:09Z</dcterms:created>
  <dcterms:modified xsi:type="dcterms:W3CDTF">2024-06-24T14:43:00Z</dcterms:modified>
</cp:coreProperties>
</file>